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78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04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1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4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5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03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5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73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0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033B9-B9B7-4FEA-9C2A-2C505E29B6BF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B96F-BCE5-4CB2-A74F-A3E98BD460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9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Разбор заданий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769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805" y="130233"/>
            <a:ext cx="10976996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33. Назовите две стороны в гражданском судопроизводстве и проиллюстрируйте примером возможные процессуальные действия каждой из них в судебном разбирательстве.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(истец):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выдвижение гражданского иска по поводу отказа директора магазина заменить бракованный товар на исправный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Пассивная (ответчик):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своего отказа, доказательства в том, что при продаже товар был исправный, без каких-либо повреждений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2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347" y="92280"/>
            <a:ext cx="11731305" cy="20262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 Z учащимся была предоставлена возможность выбора наиболее удобной формы получения образования (домашнее обучение, экстернат и т. п.), а также уровней и программ обучения. Какую тенденцию развития образования иллюстрирует этот пример? Назовите любые две другие тенденции развития современного образования и кратко охарактеризуйте одну из них.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736" y="2256638"/>
            <a:ext cx="10167456" cy="43538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Данный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иллюстрирует тенденцию </a:t>
            </a:r>
            <a:r>
              <a:rPr lang="ru-RU" sz="3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Гуманизации</a:t>
            </a: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Другие тенденции развития образования: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сближение систем образования различных стран.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Компьютеризация: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 обучение новых информационных технологий обучения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влияния овладения гуманитарными знаниями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95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00" y="147011"/>
            <a:ext cx="11353800" cy="15527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35. Вам поручено подготовить развёрнутый ответ по теме «Ценообразование в условиях рынка». Составьте план, в соответствии с которым Вы будете освещать эту тему. План должен содержать не менее трёх пунктов, из которых два или более детализированы в подпунктах.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3558" y="1884346"/>
            <a:ext cx="9135961" cy="48436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1.Параметры, регулирующие поведение субъектов рынка: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Спрос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Закон спроса и предложения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Разновидности цен в условиях рынка: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спроса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Цена предложения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Рыночная цена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Особенности рыночного ценообразования в РФ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0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969" y="0"/>
            <a:ext cx="4941815" cy="5830349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Совокупность каких критериев, по мнению автора, лежит в основе отнесения корпоративных норм к групповым нормам организационного характера? На кого распространяют своё действие корпоративные нормы? В каком документе содержатся санкции, предусмотренные за нарушение корпоративных норм?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784" y="112717"/>
            <a:ext cx="6384022" cy="648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1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526" y="272847"/>
            <a:ext cx="5696824" cy="6918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бланке ответов: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673" y="1098958"/>
            <a:ext cx="10800127" cy="50780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регулятивное значение,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 действия, 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круг адресатов. 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Корпоративные нормы распространяются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на членов и участников общественного объединения и обязательны только для них. 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Документ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 организации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2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478" y="58723"/>
            <a:ext cx="10850461" cy="17365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Какую объективную общественную потребность выражают социальные нормы? Назовите любые два вида социальных норм, не упомянутых в тексте, кратко охарактеризуйте сущность любого одного из них.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794" y="1795244"/>
            <a:ext cx="8244831" cy="476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9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45284" y="1572119"/>
            <a:ext cx="10515600" cy="43454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Социальные нормы выражают потребность в упорядочении действий и взаимоотношений членов общества, в подчинении их поведения социально необходимым правилам.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Виды социальных норм, не упомянутые в тексте: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моральные нормы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 нормы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Моральные нормы - разновидность социальных норм, регулирующая жизнь общества на основе нравственных ценностей, их неисполнение влечет за собой санкции со стороны общества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4526" y="272847"/>
            <a:ext cx="5696824" cy="6918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бланке ответов: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526" y="331569"/>
            <a:ext cx="11669785" cy="18747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 Назовите три упомянутых в тексте всеобщих требования права, в соответствии с которыми должна осуществляться деятельность общественных объединений. Опираясь на обществоведческие знания и факты общественной жизни, кратко охарактеризуйте каждое из этих требований. (Указывайте сначала требование, а затем его характеристику.)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084" y="2642915"/>
            <a:ext cx="8710350" cy="358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2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754" y="17165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Соблюдение принципа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равенства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все участники общественного объединения имеют равные права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Соблюдение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добровольности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вступление в общественное объединения осуществляется на добровольной основе, без принуждения.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Соблюдение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 прав и обязанностей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каждый член общественного объединения должен соблюдать права и четко выполнять свои обязанности.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89869" y="667130"/>
            <a:ext cx="5696824" cy="6918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бланке ответов: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0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362" y="201337"/>
            <a:ext cx="10515600" cy="11912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 Привлекая обществоведческие знания, назовите любые три отличия правовых норм от других социальных норм.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585" y="2046914"/>
            <a:ext cx="10515600" cy="40267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Закреплены в документах, издаваемых государством.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 их нарушение следует юридическая ответственность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Имеют общеобязательный характер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Выражают волю государства.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Их соблюдение обеспечивается силой государства.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Являются единственным государственным регулятором общественных отношений.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31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472" y="0"/>
            <a:ext cx="11622247" cy="21727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32. Какой смысл обществоведы вкладывают в понятие политическая система общества? Привлекая знание курса, составьте два предложения: одно предложение, содержащее информацию о структуре политической системы, и одно предложение, раскрывающее одну из функций политической системы.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472" y="2357306"/>
            <a:ext cx="10900794" cy="43329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система - комплекс государственных и негосударственных институтов, осуществляющих политические функции, то есть деятельность, связанную с функционированием государственной власти.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содержащее информацию о структуре политической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системы: «Политическая система включает в себя такие элементы, как: политический институт, политическая норм, политические отношения, политическая культура».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раскрывающее одну из функций политической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системы: «Функция адаптации предполагает приспособление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политической системы к изменяющимся условиям общественной жизни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14350" indent="-514350">
              <a:buAutoNum type="arabicParenR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628</Words>
  <Application>Microsoft Office PowerPoint</Application>
  <PresentationFormat>Широкоэкранный</PresentationFormat>
  <Paragraphs>50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Часть 2. Разбор заданий</vt:lpstr>
      <vt:lpstr>28. Совокупность каких критериев, по мнению автора, лежит в основе отнесения корпоративных норм к групповым нормам организационного характера? На кого распространяют своё действие корпоративные нормы? В каком документе содержатся санкции, предусмотренные за нарушение корпоративных норм?</vt:lpstr>
      <vt:lpstr>Запись в бланке ответов:</vt:lpstr>
      <vt:lpstr>29. Какую объективную общественную потребность выражают социальные нормы? Назовите любые два вида социальных норм, не упомянутых в тексте, кратко охарактеризуйте сущность любого одного из них.</vt:lpstr>
      <vt:lpstr>Запись в бланке ответов:</vt:lpstr>
      <vt:lpstr>30. Назовите три упомянутых в тексте всеобщих требования права, в соответствии с которыми должна осуществляться деятельность общественных объединений. Опираясь на обществоведческие знания и факты общественной жизни, кратко охарактеризуйте каждое из этих требований. (Указывайте сначала требование, а затем его характеристику.)</vt:lpstr>
      <vt:lpstr>Запись в бланке ответов:</vt:lpstr>
      <vt:lpstr>31. Привлекая обществоведческие знания, назовите любые три отличия правовых норм от других социальных норм.</vt:lpstr>
      <vt:lpstr>32. Какой смысл обществоведы вкладывают в понятие политическая система общества? Привлекая знание курса, составьте два предложения: одно предложение, содержащее информацию о структуре политической системы, и одно предложение, раскрывающее одну из функций политической системы.</vt:lpstr>
      <vt:lpstr>33. Назовите две стороны в гражданском судопроизводстве и проиллюстрируйте примером возможные процессуальные действия каждой из них в судебном разбирательстве. </vt:lpstr>
      <vt:lpstr>В стране Z учащимся была предоставлена возможность выбора наиболее удобной формы получения образования (домашнее обучение, экстернат и т. п.), а также уровней и программ обучения. Какую тенденцию развития образования иллюстрирует этот пример? Назовите любые две другие тенденции развития современного образования и кратко охарактеризуйте одну из них.</vt:lpstr>
      <vt:lpstr>35. Вам поручено подготовить развёрнутый ответ по теме «Ценообразование в условиях рынка». Составьте план, в соответствии с которым Вы будете освещать эту тему. План должен содержать не менее трёх пунктов, из которых два или более детализированы в подпунктах.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Хапчук</dc:creator>
  <cp:lastModifiedBy>Анастасия Хапчук</cp:lastModifiedBy>
  <cp:revision>7</cp:revision>
  <dcterms:created xsi:type="dcterms:W3CDTF">2015-05-29T08:52:30Z</dcterms:created>
  <dcterms:modified xsi:type="dcterms:W3CDTF">2015-05-29T09:54:12Z</dcterms:modified>
</cp:coreProperties>
</file>